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4" autoAdjust="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81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72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8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708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7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3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7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561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00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6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E4AE8-EF1D-43B2-9BFD-A25F77496CD1}" type="datetimeFigureOut">
              <a:rPr lang="en-US" smtClean="0"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E64B0-354F-435A-8C67-D91355EA3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5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60"/>
            <a:ext cx="913149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Auschwitz-</a:t>
            </a:r>
            <a:r>
              <a:rPr lang="en-US" b="1" u="sng" dirty="0" err="1" smtClean="0">
                <a:solidFill>
                  <a:srgbClr val="FFFF00"/>
                </a:solidFill>
              </a:rPr>
              <a:t>birkenau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5562600" cy="6858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by Jacob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5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67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What happened after the war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camp was liberate in January 1945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48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1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When and who liberated the camp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camp was liberated in January 27 1945 and the camp was liberated by the red army from the soviet union.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76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Movies and films of </a:t>
            </a:r>
            <a:r>
              <a:rPr lang="en-US" dirty="0" err="1" smtClean="0">
                <a:solidFill>
                  <a:srgbClr val="FF0000"/>
                </a:solidFill>
              </a:rPr>
              <a:t>aushwitz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rgbClr val="FF0000"/>
                </a:solidFill>
              </a:rPr>
              <a:t>Auschwitz</a:t>
            </a:r>
            <a:r>
              <a:rPr lang="en-US" dirty="0">
                <a:solidFill>
                  <a:srgbClr val="FF0000"/>
                </a:solidFill>
              </a:rPr>
              <a:t> (film)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God on trial (film)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boy in the striped pajamas (film)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87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Location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Auschwitz is located in the southern part of Poland near the city of Krakow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7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Who was sent to Auschwitz 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people who where sent to Auschwitz where Jews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smtClean="0">
                <a:solidFill>
                  <a:srgbClr val="FFFF00"/>
                </a:solidFill>
              </a:rPr>
              <a:t>Gypsies, </a:t>
            </a:r>
            <a:r>
              <a:rPr lang="en-US" dirty="0">
                <a:solidFill>
                  <a:srgbClr val="FFFF00"/>
                </a:solidFill>
              </a:rPr>
              <a:t>homosexuals, </a:t>
            </a:r>
            <a:r>
              <a:rPr lang="en-US" dirty="0" err="1" smtClean="0">
                <a:solidFill>
                  <a:srgbClr val="FFFF00"/>
                </a:solidFill>
              </a:rPr>
              <a:t>asocials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>
                <a:solidFill>
                  <a:srgbClr val="FFFF00"/>
                </a:solidFill>
              </a:rPr>
              <a:t>criminals, and prisoners</a:t>
            </a:r>
          </a:p>
        </p:txBody>
      </p:sp>
    </p:spTree>
    <p:extLst>
      <p:ext uri="{BB962C8B-B14F-4D97-AF65-F5344CB8AC3E}">
        <p14:creationId xmlns:p14="http://schemas.microsoft.com/office/powerpoint/2010/main" val="3583341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22"/>
            <a:ext cx="91523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What type of camp was it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 was a very hard labor camp but it was mostly a death camp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48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What where the conditions 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conditions at Auschwitz where very cold during the night, winter and fall. But during the day, spring and summer. 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436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18"/>
            <a:ext cx="9144000" cy="683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How many people where sent to Auschwitz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amount of people where sent is a estimate of about 4.4 million people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38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9139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How many people died in Auschwitz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estimate amount of people who died in Auschwitz was about 1.1 million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71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8"/>
            <a:ext cx="9144000" cy="685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How did people survive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Some people survived by escaping Auschwitz but it didn’t always work out.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Some Jewish people who where giving the job of </a:t>
            </a:r>
            <a:r>
              <a:rPr lang="en-US" dirty="0" err="1" smtClean="0">
                <a:solidFill>
                  <a:srgbClr val="FF0000"/>
                </a:solidFill>
              </a:rPr>
              <a:t>sonderkammando</a:t>
            </a:r>
            <a:r>
              <a:rPr lang="en-US" dirty="0" smtClean="0">
                <a:solidFill>
                  <a:srgbClr val="FF0000"/>
                </a:solidFill>
              </a:rPr>
              <a:t> which was a Jewish guard wouldn’t get kill if they did there job. 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63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962"/>
            <a:ext cx="9144000" cy="690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When did Auschwitz open 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Auschwitz was opened in May 1940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46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228</Words>
  <Application>Microsoft Office PowerPoint</Application>
  <PresentationFormat>On-screen Show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Auschwitz-birkenau</vt:lpstr>
      <vt:lpstr>Location </vt:lpstr>
      <vt:lpstr>Who was sent to Auschwitz </vt:lpstr>
      <vt:lpstr>What type of camp was it </vt:lpstr>
      <vt:lpstr>What where the conditions </vt:lpstr>
      <vt:lpstr>How many people where sent to Auschwitz </vt:lpstr>
      <vt:lpstr>How many people died in Auschwitz </vt:lpstr>
      <vt:lpstr>How did people survive </vt:lpstr>
      <vt:lpstr>When did Auschwitz open </vt:lpstr>
      <vt:lpstr>What happened after the war</vt:lpstr>
      <vt:lpstr>When and who liberated the camp</vt:lpstr>
      <vt:lpstr>Movies and films of aushwitz 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Auschwitz-birkenau</dc:title>
  <dc:creator>Reaume, Jacob</dc:creator>
  <cp:lastModifiedBy>Reaume, Jacob</cp:lastModifiedBy>
  <cp:revision>25</cp:revision>
  <dcterms:created xsi:type="dcterms:W3CDTF">2013-05-03T19:11:46Z</dcterms:created>
  <dcterms:modified xsi:type="dcterms:W3CDTF">2013-05-21T20:27:26Z</dcterms:modified>
</cp:coreProperties>
</file>